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2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FCB10-95FB-44A1-85B4-57E93B03D1A3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008C2-F243-4762-894C-74AC7CCAF84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359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106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608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ZA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806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4300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259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598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008C2-F243-4762-894C-74AC7CCAF84D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523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78CD-4C50-5176-7F19-A317A6516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44A15-5A4B-6EB8-7158-AAEC3E786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AB3F-DADE-9D9C-64DE-58728DB1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9F1A-B618-4CC6-8991-FBC2A19D03AE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71FFE-CD7E-D611-A1D2-0A99E924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D2B3C-4BCC-5815-D442-891110C4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426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27BC-CE5D-0841-6278-83D96AB8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F98BF-69E0-4C8B-0E1A-39CACEBFB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3624D-63BE-4A12-5917-28DAB3886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60C-3FC6-4843-B404-EC948AB2646D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52264-AD70-FBAF-B310-1D1C3CE86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70297-BE31-AFAE-386D-F0981D72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88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84D32-B66C-BFAB-A6E5-7945895F3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3EF32-F10C-545C-9FF9-D211F9B26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1D81-3166-6CD7-9AA3-8E668236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FBAB-8EC3-42C7-91A9-A58F8FDA3D0E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15D9-ED1F-ADBF-BF75-184D7120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751D-B159-6E5C-0FEF-EE2D9C73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116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9908-7BCE-0414-1500-2A42A78D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26FF-D7D0-0C32-770A-CA54A015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13F74-5C9C-D2DC-B156-DAF9F962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72AF-C65C-4857-AB6B-56B4B00BC3C8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9B892-51D1-7FC4-2D5F-E6264996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9539-B6AC-15B2-6DCA-1DC9BDA8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701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1984-90E8-533A-5026-5CF314FE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FEE06-E7A9-2760-DC3A-6D41CEE42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7ABC1-0645-A1A8-C3B4-C5BB47DB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00AB-62C5-428A-9D0E-244FAF47B131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10326-54E7-EAD4-5759-A021DAD3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F038E-3FCB-8D1D-5878-37B52C4B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48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8159-9BBE-A06E-44E0-3019EE95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CD0D-55ED-E3EC-AF14-E8BF0EC26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A4522-0503-0812-8AED-C8C689621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9A15-F16B-5490-74DA-97300B97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2D1A1-0EAA-4244-8562-B13B999F36DA}" type="datetime1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5A1DD-6D51-432C-CDEB-E2927FF8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FF329-CF22-55A5-4427-ED64A966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725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0C18-B6D3-78FF-B681-2DBAADF9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33549-9660-B325-EC28-C701DEBCB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BB268-E470-715F-8E65-48A96905E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B0F7E-C315-CE4C-B2E7-61B5F6535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5B6A2-39E9-738C-17C3-74D8AF849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A6308-73DA-6FE9-C070-335113C0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61A5-5A9C-44BF-8D70-AAD0DE64BD6E}" type="datetime1">
              <a:rPr lang="en-ZA" smtClean="0"/>
              <a:t>2025/10/29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B8A14-B860-238B-3A5F-9A68A1CB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A98E-DBC5-702C-8C35-E518DA99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941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0B15-C049-B796-A95A-EDFD1004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7E376-E9CB-7BAB-2562-8FAEC45F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195-B1C6-47D2-87EA-70A69C9B2C9C}" type="datetime1">
              <a:rPr lang="en-ZA" smtClean="0"/>
              <a:t>2025/10/29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BA48-4E55-8B94-600C-86129953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C520-41B4-1AD3-EF96-B43F8F14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292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1B815-BA26-E0E1-93DD-49BAF835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E96A-069E-4D24-BE79-8FD87B696988}" type="datetime1">
              <a:rPr lang="en-ZA" smtClean="0"/>
              <a:t>2025/10/29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C0E5F-AB02-E7D0-94DC-3AD43A2A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B155-4FB1-BD51-58A5-4C3DD4CE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530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4B8A-6E30-57C3-A52D-F715F97C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35D1-5204-8E1F-71B7-4D6412BBB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BEC97-CD56-24CF-00A5-01E42BBB2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01B8B-4B4C-BC31-4F56-4BE824D0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AA67A-EFD2-4C4B-8B2C-2B4614C3E9DB}" type="datetime1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1EE3C-F110-16D9-1770-00FBEBA2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AA4C-B9E7-9845-BEAF-5C43A5F3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8080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CCD0-7D53-1D7E-2BA8-AC9452DE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2E699-E2A7-1888-27CF-CD214CBF6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57DA1-C558-AF71-A759-FF3BB0A5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00D21-1455-5DC2-8B77-2661FF0E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805E-621F-4EC5-8774-8B21F051EF74}" type="datetime1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CC3F9-E986-E969-768C-3EE24A32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9D00C-8865-E571-4E22-94ECB268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081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39477-2E1B-D71C-14E1-DFF0B84C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EC315-216D-361A-207A-DA770B39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F27F-5384-D1A0-6DD1-3950EE3D9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A8485-248B-4D17-9810-6B75A1A64B36}" type="datetime1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916C7-4517-57CF-10C6-F7E53095E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9705F-4B40-9DB0-F7F9-434B6CA17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DF1BC5-8EEE-4A61-BE58-CFFB146D09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45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A pile of coffee beans">
            <a:extLst>
              <a:ext uri="{FF2B5EF4-FFF2-40B4-BE49-F238E27FC236}">
                <a16:creationId xmlns:a16="http://schemas.microsoft.com/office/drawing/2014/main" id="{31D06788-653E-3D0B-0472-866879F2C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207" y="219654"/>
            <a:ext cx="10284566" cy="6038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20014-6F5B-AC37-3FF0-3DD87C24246D}"/>
              </a:ext>
            </a:extLst>
          </p:cNvPr>
          <p:cNvSpPr txBox="1"/>
          <p:nvPr/>
        </p:nvSpPr>
        <p:spPr>
          <a:xfrm>
            <a:off x="2595716" y="117961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4000" b="1" i="1" dirty="0">
                <a:solidFill>
                  <a:schemeClr val="bg1">
                    <a:lumMod val="75000"/>
                  </a:schemeClr>
                </a:solidFill>
              </a:rPr>
              <a:t>BRIGHT LEARN COFFEE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71514-1B12-93E7-DFFF-59A86922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132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645870-61C8-4212-0382-BF9F9282675D}"/>
              </a:ext>
            </a:extLst>
          </p:cNvPr>
          <p:cNvSpPr/>
          <p:nvPr/>
        </p:nvSpPr>
        <p:spPr>
          <a:xfrm>
            <a:off x="4099275" y="1914688"/>
            <a:ext cx="3257846" cy="285836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ZA" dirty="0"/>
          </a:p>
          <a:p>
            <a:r>
              <a:rPr lang="en-ZA" dirty="0"/>
              <a:t>          </a:t>
            </a:r>
            <a:r>
              <a:rPr lang="en-ZA" sz="4800" b="1" i="1" dirty="0"/>
              <a:t>      2.</a:t>
            </a:r>
          </a:p>
          <a:p>
            <a:r>
              <a:rPr lang="en-ZA" sz="3600" b="1" i="1" dirty="0"/>
              <a:t>      Location                             </a:t>
            </a:r>
            <a:r>
              <a:rPr lang="en-ZA" sz="3600" b="1" i="1" dirty="0" err="1"/>
              <a:t>Alloction</a:t>
            </a:r>
            <a:endParaRPr lang="en-ZA" sz="3600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297472-FB19-EF98-CEF1-A0CF2C1D3297}"/>
              </a:ext>
            </a:extLst>
          </p:cNvPr>
          <p:cNvSpPr/>
          <p:nvPr/>
        </p:nvSpPr>
        <p:spPr>
          <a:xfrm>
            <a:off x="363799" y="1914688"/>
            <a:ext cx="3334996" cy="285836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ZA" dirty="0"/>
          </a:p>
          <a:p>
            <a:r>
              <a:rPr lang="en-ZA" dirty="0"/>
              <a:t>                   </a:t>
            </a:r>
            <a:r>
              <a:rPr lang="en-ZA" sz="4800" b="1" i="1" dirty="0"/>
              <a:t>1.</a:t>
            </a:r>
          </a:p>
          <a:p>
            <a:r>
              <a:rPr lang="en-ZA" sz="2800" b="1" i="1" dirty="0"/>
              <a:t>       </a:t>
            </a:r>
          </a:p>
          <a:p>
            <a:r>
              <a:rPr lang="en-ZA" sz="2800" b="1" i="1" dirty="0"/>
              <a:t>       </a:t>
            </a:r>
            <a:r>
              <a:rPr lang="en-ZA" sz="3600" b="1" i="1" dirty="0"/>
              <a:t>Sales</a:t>
            </a:r>
          </a:p>
          <a:p>
            <a:endParaRPr lang="en-ZA" sz="4800" b="1" i="1" dirty="0"/>
          </a:p>
          <a:p>
            <a:endParaRPr lang="en-ZA" sz="4800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CAD2E8-ECA4-3327-EDA5-29808765BDE1}"/>
              </a:ext>
            </a:extLst>
          </p:cNvPr>
          <p:cNvSpPr/>
          <p:nvPr/>
        </p:nvSpPr>
        <p:spPr>
          <a:xfrm>
            <a:off x="7784568" y="1914687"/>
            <a:ext cx="3695987" cy="285836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ZA" dirty="0"/>
          </a:p>
          <a:p>
            <a:r>
              <a:rPr lang="en-ZA" dirty="0"/>
              <a:t>                          </a:t>
            </a:r>
            <a:r>
              <a:rPr lang="en-ZA" sz="4800" b="1" i="1" dirty="0"/>
              <a:t>3.</a:t>
            </a:r>
          </a:p>
          <a:p>
            <a:r>
              <a:rPr lang="en-ZA" sz="3600" b="1" i="1" dirty="0"/>
              <a:t>        Product</a:t>
            </a:r>
          </a:p>
          <a:p>
            <a:r>
              <a:rPr lang="en-ZA" sz="3600" b="1" i="1" dirty="0"/>
              <a:t>     </a:t>
            </a:r>
            <a:r>
              <a:rPr lang="en-ZA" sz="3600" b="1" i="1" dirty="0" err="1"/>
              <a:t>Perfomance</a:t>
            </a:r>
            <a:endParaRPr lang="en-ZA" sz="36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35722-BD9E-4F5B-DC23-1C6D8B982FEB}"/>
              </a:ext>
            </a:extLst>
          </p:cNvPr>
          <p:cNvSpPr txBox="1"/>
          <p:nvPr/>
        </p:nvSpPr>
        <p:spPr>
          <a:xfrm>
            <a:off x="2261419" y="70819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i="1" dirty="0">
                <a:solidFill>
                  <a:schemeClr val="bg2"/>
                </a:solidFill>
              </a:rPr>
              <a:t>                                                   </a:t>
            </a:r>
            <a:r>
              <a:rPr lang="en-ZA" sz="3200" b="1" i="1" dirty="0">
                <a:solidFill>
                  <a:schemeClr val="bg2"/>
                </a:solidFill>
              </a:rPr>
              <a:t>Planning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3441554-85F0-8968-07F3-5E15A172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809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EE79E-AA30-09B2-80ED-9318B29DF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539" y="1366684"/>
            <a:ext cx="5487286" cy="3409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66CEB-7546-CB31-7410-06916BF32A81}"/>
              </a:ext>
            </a:extLst>
          </p:cNvPr>
          <p:cNvSpPr txBox="1"/>
          <p:nvPr/>
        </p:nvSpPr>
        <p:spPr>
          <a:xfrm>
            <a:off x="2546556" y="3783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                                          </a:t>
            </a:r>
            <a:r>
              <a:rPr lang="en-ZA" sz="3600" dirty="0"/>
              <a:t>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3B892-C350-D97C-C3DB-A105A0147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87" y="1366684"/>
            <a:ext cx="5700574" cy="3409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A072B-5F07-A1A4-4D9D-BF58025606ED}"/>
              </a:ext>
            </a:extLst>
          </p:cNvPr>
          <p:cNvSpPr txBox="1"/>
          <p:nvPr/>
        </p:nvSpPr>
        <p:spPr>
          <a:xfrm>
            <a:off x="220539" y="5094784"/>
            <a:ext cx="562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ZA" dirty="0"/>
              <a:t>Revenue of R698812,33 was generated throughout the 6 months phase.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ZA" dirty="0"/>
              <a:t>All the months have displayed steady growth in revenue.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F082F-1DDB-A985-98DD-E836A3CBD8A0}"/>
              </a:ext>
            </a:extLst>
          </p:cNvPr>
          <p:cNvSpPr txBox="1"/>
          <p:nvPr/>
        </p:nvSpPr>
        <p:spPr>
          <a:xfrm>
            <a:off x="6007510" y="49447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Each and everyday contributed very well in revenue even though there’s a slightly difference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85CCAF-58D6-5246-D9EA-63E93BFE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195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1E8CD-6319-6F95-8D9F-45E40FA9F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90" y="735841"/>
            <a:ext cx="6046910" cy="3895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7C3FB-5692-8285-FF76-ADEE66D3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749" y="735841"/>
            <a:ext cx="5649780" cy="3895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A8482-6DB6-B098-9AA2-57CEF15B1BDA}"/>
              </a:ext>
            </a:extLst>
          </p:cNvPr>
          <p:cNvSpPr txBox="1"/>
          <p:nvPr/>
        </p:nvSpPr>
        <p:spPr>
          <a:xfrm>
            <a:off x="-1656" y="494457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Hell’s kitchen and Astoria have generated more sales 34% than Lower Manhattan 32%.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85629-90D0-C493-AF63-87A92DEBC6C0}"/>
              </a:ext>
            </a:extLst>
          </p:cNvPr>
          <p:cNvSpPr txBox="1"/>
          <p:nvPr/>
        </p:nvSpPr>
        <p:spPr>
          <a:xfrm>
            <a:off x="6276749" y="4806075"/>
            <a:ext cx="5915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Sales indicated a clear decline: Morning sales generated 54,73%  and Afternoon was 23,75% and Evening was 21,11% while Night dropped drastically to 0,41%.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CB263D-62EF-CC33-AD5C-12D17C65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607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2582-E9FE-B4CB-9622-DA868F02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253334"/>
            <a:ext cx="10515600" cy="855405"/>
          </a:xfrm>
        </p:spPr>
        <p:txBody>
          <a:bodyPr>
            <a:normAutofit/>
          </a:bodyPr>
          <a:lstStyle/>
          <a:p>
            <a:r>
              <a:rPr lang="en-ZA" b="1" i="1" dirty="0"/>
              <a:t>                      </a:t>
            </a:r>
            <a:r>
              <a:rPr lang="en-ZA" sz="4000" dirty="0"/>
              <a:t>Location Allocation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E000C8-747B-56D2-A9C3-A93F28D7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442" y="1108738"/>
            <a:ext cx="5322271" cy="332454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B93479-98DF-001E-CAF5-8CF1372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987" y="1108738"/>
            <a:ext cx="6381136" cy="3324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759E69-96EC-2DD5-BB0B-7CF1D02E901A}"/>
              </a:ext>
            </a:extLst>
          </p:cNvPr>
          <p:cNvSpPr txBox="1"/>
          <p:nvPr/>
        </p:nvSpPr>
        <p:spPr>
          <a:xfrm>
            <a:off x="260555" y="48592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The entire months showed a steady growth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DD77E-D5E1-8A35-8865-64694F11422A}"/>
              </a:ext>
            </a:extLst>
          </p:cNvPr>
          <p:cNvSpPr txBox="1"/>
          <p:nvPr/>
        </p:nvSpPr>
        <p:spPr>
          <a:xfrm>
            <a:off x="6356555" y="4859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Hell’s kitchen out-performed both Astoria and Lower Manhattan with a smaller difference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F75DB9-08F7-FDF0-2111-C1AAC13B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019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A70C47-92DC-B259-AB98-240DB5A7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64" y="444282"/>
            <a:ext cx="6090920" cy="418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71DBD-F61F-977C-F0D0-809CD22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49" y="463945"/>
            <a:ext cx="5624051" cy="4108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E9BB1-09DF-2D0C-1232-9929ADB87814}"/>
              </a:ext>
            </a:extLst>
          </p:cNvPr>
          <p:cNvSpPr txBox="1"/>
          <p:nvPr/>
        </p:nvSpPr>
        <p:spPr>
          <a:xfrm>
            <a:off x="250560" y="51427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6am-10am Spiked to their highest revenue then 11am-18pm indicates a constant revenue while 19pm-20pm indicates a decline.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FF7023-BAD8-3846-4D05-9CF79239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180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A3A2-CBF8-3770-C7FC-7BAD705B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65584"/>
          </a:xfrm>
        </p:spPr>
        <p:txBody>
          <a:bodyPr/>
          <a:lstStyle/>
          <a:p>
            <a:r>
              <a:rPr lang="en-ZA" dirty="0"/>
              <a:t>                          Product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FEEE0-656F-D126-CCAB-3B589228A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52" y="1484672"/>
            <a:ext cx="11769212" cy="3569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4D559-8352-9010-363A-FE4598F994BF}"/>
              </a:ext>
            </a:extLst>
          </p:cNvPr>
          <p:cNvSpPr txBox="1"/>
          <p:nvPr/>
        </p:nvSpPr>
        <p:spPr>
          <a:xfrm>
            <a:off x="137652" y="54077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Coffee generated the most revenue which 38,63% while Tea was the second best with 28%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E65D8-E9EC-DCC7-4DD0-C153247D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1BC5-8EEE-4A61-BE58-CFFB146D098C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772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B8737-2727-5A9A-CFE1-51AB7B7E7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346" r="2" b="5774"/>
          <a:stretch>
            <a:fillRect/>
          </a:stretch>
        </p:blipFill>
        <p:spPr>
          <a:xfrm>
            <a:off x="3882571" y="100493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FE882-4953-9B6E-AB1E-0481F0C1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0937" y="6049621"/>
            <a:ext cx="2635250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BDF1BC5-8EEE-4A61-BE58-CFFB146D098C}" type="slidenum">
              <a:rPr lang="en-US" sz="18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FE8C5-CB39-8B3F-E335-19377C1D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175" y="1602712"/>
            <a:ext cx="4200508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7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181</Words>
  <Application>Microsoft Office PowerPoint</Application>
  <PresentationFormat>Widescreen</PresentationFormat>
  <Paragraphs>42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                      Location Allocation</vt:lpstr>
      <vt:lpstr>PowerPoint Presentation</vt:lpstr>
      <vt:lpstr>                          Product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Nolwazi Mabuza</dc:creator>
  <cp:lastModifiedBy>Nolwazi Mabuza</cp:lastModifiedBy>
  <cp:revision>1</cp:revision>
  <dcterms:created xsi:type="dcterms:W3CDTF">2025-10-28T09:07:00Z</dcterms:created>
  <dcterms:modified xsi:type="dcterms:W3CDTF">2025-10-29T12:44:03Z</dcterms:modified>
</cp:coreProperties>
</file>